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ab18c193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ab18c193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ab18c193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ab18c193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ab18c193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ab18c193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ab18c193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ab18c193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ab18c193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ab18c193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ab18c193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ab18c193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ae6c811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ae6c811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ab18c193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ab18c193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b1105dc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b1105dc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b3dd787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b3dd787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9b3031b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9b3031b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ab18c193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ab18c193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ae6c811b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ae6c811b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ab18c193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ab18c193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ae6c811b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ae6c811b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ae6c811b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ae6c811b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ae6c811b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ae6c811b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ae6c811b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ae6c811b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ab18c193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ab18c193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ae6c811b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ae6c811b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ae6c811b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ae6c811b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ab18c193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ab18c193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ab18c193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ab18c193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ab18c193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ab18c193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ab18c19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ab18c19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ab18c193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ab18c193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ab18c193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ab18c193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ae6c811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ae6c811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youtu.be/tPYj3fFJGjk?si=V-YiOsPN3HNJ8kW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eplearningbook.org/" TargetMode="External"/><Relationship Id="rId5" Type="http://schemas.openxmlformats.org/officeDocument/2006/relationships/hyperlink" Target="https://youtube.com/playlist?list=PLZHQObOWTQDNU6R1_67000Dx_ZCJB-3pi&amp;si=iZC31WkdZzonfR1u" TargetMode="External"/><Relationship Id="rId4" Type="http://schemas.openxmlformats.org/officeDocument/2006/relationships/hyperlink" Target="https://youtube.com/playlist?list=PLpFsSf5Dm-pd5d3rjNtIXUHT-v7bdaEIe&amp;si=E0gkY77uhk3pavB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4256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15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Deep Learning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t="14938" b="14430"/>
          <a:stretch/>
        </p:blipFill>
        <p:spPr>
          <a:xfrm>
            <a:off x="3299438" y="415700"/>
            <a:ext cx="2545125" cy="17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9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Subset of machine learning that focuses on the use of artificial neural networks to enable machines to learn and make decisions by learning from input data.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can automatically learn hierarchical representations of data through the use of neural networks with multiple layers.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000" y="1401125"/>
            <a:ext cx="4670599" cy="29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DL?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Automatic feature extraction.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Robustness to input variability.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Handles large volumes of data.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Improved performance in complex tasks like computer vision, NLP, etc.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Enough hardware processing capacity through GPUs and TPUs.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Availability of open-source frameworks like TensorFlow and PyTorch for training DL models.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FRAMEWORKS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Libraries that provide accessible and scalable tools required to streamline the development, training, and deployment of deep learning models.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Allowing developers to focus on model architecture and application logic without delving into the intricacies of low-level mathematical operation behind the models.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Performs computations efficiently by leveraging parallel processing and GPU acceleration to speed up training.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Commonly used frameworks are TensorFlow by Google and PyTorch by Meta.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25" y="3910693"/>
            <a:ext cx="2679775" cy="8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00" y="4052575"/>
            <a:ext cx="27432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2" y="4012463"/>
            <a:ext cx="2425600" cy="82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ARCHITECTURES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Specific structures and configurations of neural networks used for various tasks. For example: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Artificial NN (ANN) - Basic type of NN.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Convolutional NN (CNN) - Used for computer vision applications.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Recurrent NN (RNN) - Suitable for sequence data, such as time series or natural language.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Generative Adversarial Networks (GAN) - Backbone of Generative AI.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03" y="1152475"/>
            <a:ext cx="5772998" cy="36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061"/>
            <a:ext cx="9143998" cy="457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9950"/>
          <a:stretch/>
        </p:blipFill>
        <p:spPr>
          <a:xfrm>
            <a:off x="2678075" y="256000"/>
            <a:ext cx="3787850" cy="46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93" y="0"/>
            <a:ext cx="44188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11700" y="333500"/>
            <a:ext cx="8520600" cy="42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30" title="[89,89,89,&quot;https://www.codecogs.com/eqnedit.php?latex=%20h_1%20%3D%20x_1w_%7B11%7D%20%2B%20x_2w_%7B12%7D%20%2B%20x_3w_%7B13%7D%20%2B%20b_1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175" y="618175"/>
            <a:ext cx="5515451" cy="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 title="[89,89,89,&quot;https://www.codecogs.com/eqnedit.php?latex=%20h_2%20%3D%20x_1w_%7B21%7D%20%2B%20x_2w_%7B22%7D%20%2B%20x_3w_%7B23%7D%20%2B%20b_2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138" y="1264125"/>
            <a:ext cx="5523515" cy="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 title="[89,89,89,&quot;https://www.codecogs.com/eqnedit.php?latex=%20h_3%20%3D%20x_1w_%7B31%7D%20%2B%20x_2w_%7B32%7D%20%2B%20x_3w_%7B33%7D%20%2B%20b_3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75" y="1910063"/>
            <a:ext cx="5526048" cy="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 title="[89,89,89,&quot;https://www.codecogs.com/eqnedit.php?latex=%20%5Csigma_i%20%3D%20%5Cfrac%7Be%5E%7Bh_i%7D%7D%7B%5Csum_i%20e%5E%7Bh_i%7D%7D%2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800" y="2571750"/>
            <a:ext cx="1266201" cy="6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 title="[89,89,89,&quot;https://www.codecogs.com/eqnedit.php?latex=%20%5Csigma_1%20%3D%20%5Cfrac%7Be%5E%7Bh_1%7D%7D%7Be%5E%7Bh_1%7D%2Be%5E%7Bh_2%7D%2Be%5E%7Bh_3%7D%2Be%5E%7Bh_4%7D%7D%20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2050" y="3372096"/>
            <a:ext cx="2479899" cy="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 title="[89,89,89,&quot;https://www.codecogs.com/eqnedit.php?latex=%20%5Csigma_1%20%3D%20%5Cfrac%7Be%5E%7B3.2%7D%7D%7Be%5E%7B3.2%7D%2Be%5E%7B1.3%7D%2Be%5E%7B0.2%7D%2Be%5E%7B0.8%7D%7D%20%3D%200.775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6437" y="4235700"/>
            <a:ext cx="3612926" cy="4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3" y="1250126"/>
            <a:ext cx="9050818" cy="2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75" y="0"/>
            <a:ext cx="83516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39" y="1240153"/>
            <a:ext cx="691612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37" y="1152475"/>
            <a:ext cx="7708723" cy="360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706"/>
            <a:ext cx="9144002" cy="383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793"/>
            <a:ext cx="9144000" cy="3921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105"/>
            <a:ext cx="9144001" cy="408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239" y="301063"/>
            <a:ext cx="6247525" cy="45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90" y="0"/>
            <a:ext cx="67894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RESOURCES</a:t>
            </a:r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Prof. Andrew Ng’s deep learning specialization (</a:t>
            </a:r>
            <a:r>
              <a:rPr lang="en" u="sng">
                <a:solidFill>
                  <a:schemeClr val="hlink"/>
                </a:solidFill>
                <a:hlinkClick r:id="rId3"/>
              </a:rPr>
              <a:t>Coursera</a:t>
            </a:r>
            <a:r>
              <a:rPr lang="en">
                <a:solidFill>
                  <a:schemeClr val="dk1"/>
                </a:solidFill>
              </a:rPr>
              <a:t> | </a:t>
            </a:r>
            <a:r>
              <a:rPr lang="en" u="sng">
                <a:solidFill>
                  <a:schemeClr val="hlink"/>
                </a:solidFill>
                <a:hlinkClick r:id="rId4"/>
              </a:rPr>
              <a:t>YT</a:t>
            </a:r>
            <a:r>
              <a:rPr lang="en">
                <a:solidFill>
                  <a:schemeClr val="dk1"/>
                </a:solidFill>
              </a:rPr>
              <a:t>) 🚩🚩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3b1b’s deep learning YT playlist</a:t>
            </a:r>
            <a:r>
              <a:rPr lang="en">
                <a:solidFill>
                  <a:schemeClr val="dk1"/>
                </a:solidFill>
              </a:rPr>
              <a:t> to understand mathematical intuitions behind neural networks 🚩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“Deep Learning” book by Ian Goodfellow et al.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TensorFlow Tutorial on YT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7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study of algorithms that: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improve their performance P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some task 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With experience 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for a well-defined learning task is given by &lt;P, T, E&gt;.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675" y="1017724"/>
            <a:ext cx="5231450" cy="37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50"/>
            <a:ext cx="9144000" cy="492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PROCESS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44400"/>
            <a:ext cx="78867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0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Collection of data used for training, testing, and evaluating a model.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Serves as the foundation for building and validating machine learning algorithms.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Typically consists of input features and corresponding output labels.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9621" t="10062" r="7931" b="14047"/>
          <a:stretch/>
        </p:blipFill>
        <p:spPr>
          <a:xfrm>
            <a:off x="3819000" y="1559554"/>
            <a:ext cx="5325000" cy="275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t="15404"/>
          <a:stretch/>
        </p:blipFill>
        <p:spPr>
          <a:xfrm>
            <a:off x="311700" y="1224043"/>
            <a:ext cx="8520600" cy="341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21249" r="5172" b="47873"/>
          <a:stretch/>
        </p:blipFill>
        <p:spPr>
          <a:xfrm>
            <a:off x="311700" y="1264101"/>
            <a:ext cx="8520599" cy="319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13" y="533038"/>
            <a:ext cx="7233774" cy="40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On-screen Show (16:9)</PresentationFormat>
  <Paragraphs>51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COMPUTER VISION</vt:lpstr>
      <vt:lpstr>PowerPoint Presentation</vt:lpstr>
      <vt:lpstr>MACHINE LEARNING</vt:lpstr>
      <vt:lpstr>PowerPoint Presentation</vt:lpstr>
      <vt:lpstr>ML PROCESS</vt:lpstr>
      <vt:lpstr>DATASET</vt:lpstr>
      <vt:lpstr>MODEL TRAINING</vt:lpstr>
      <vt:lpstr>TESTING</vt:lpstr>
      <vt:lpstr>PowerPoint Presentation</vt:lpstr>
      <vt:lpstr>DEEP LEARNING</vt:lpstr>
      <vt:lpstr>WHY DL?</vt:lpstr>
      <vt:lpstr>DL FRAMEWORKS</vt:lpstr>
      <vt:lpstr>DL ARCHITECTURES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cp:lastModifiedBy>Gokul G</cp:lastModifiedBy>
  <cp:revision>1</cp:revision>
  <dcterms:modified xsi:type="dcterms:W3CDTF">2024-02-21T15:39:28Z</dcterms:modified>
</cp:coreProperties>
</file>